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6" r:id="rId4"/>
    <p:sldId id="257" r:id="rId5"/>
    <p:sldId id="260" r:id="rId6"/>
    <p:sldId id="263" r:id="rId7"/>
    <p:sldId id="261" r:id="rId8"/>
    <p:sldId id="262" r:id="rId9"/>
    <p:sldId id="258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2C81B-67A4-4DB6-908A-6EACAA525B53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45F74-47C1-477B-9AD7-FDC74A1D6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23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pp.discoveryeducation.com/player/view/assetGuid/8A68805C-5303-43EA-9BAF-60800CE8EF0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http://app.discoveryeducation.com/player/view/assetGuid/8A68805C-5303-43EA-9BAF-60800CE8EF0C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45F74-47C1-477B-9AD7-FDC74A1D60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953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807EA9-296F-4EC5-ADCB-538ED89FE9CB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FB0787-ED55-4CA8-80CC-CC1CC4329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AFRICAN EMPIRES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Mr.Nazak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11162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/>
              <a:t>African Empire Quest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8077200" cy="6477000"/>
          </a:xfrm>
        </p:spPr>
        <p:txBody>
          <a:bodyPr>
            <a:normAutofit fontScale="25000" lnSpcReduction="20000"/>
          </a:bodyPr>
          <a:lstStyle/>
          <a:p>
            <a:r>
              <a:rPr lang="en-US" sz="4800" b="1" dirty="0" smtClean="0"/>
              <a:t>Multiple Choice</a:t>
            </a:r>
            <a:r>
              <a:rPr lang="en-US" sz="4800" dirty="0" smtClean="0"/>
              <a:t>: Select the best response that answers the question</a:t>
            </a:r>
          </a:p>
          <a:p>
            <a:pPr>
              <a:buNone/>
            </a:pPr>
            <a:r>
              <a:rPr lang="en-US" sz="4800" dirty="0" smtClean="0"/>
              <a:t> </a:t>
            </a:r>
          </a:p>
          <a:p>
            <a:pPr marL="742950" lvl="0" indent="-742950">
              <a:buNone/>
            </a:pPr>
            <a:r>
              <a:rPr lang="en-US" sz="5600" b="1" dirty="0" smtClean="0"/>
              <a:t>1: North and West Africa have long had a flourishing trade on what?</a:t>
            </a:r>
          </a:p>
          <a:p>
            <a:pPr marL="742950" indent="-742950">
              <a:buNone/>
            </a:pPr>
            <a:r>
              <a:rPr lang="en-US" sz="5600" dirty="0" smtClean="0"/>
              <a:t>A gold and salt</a:t>
            </a:r>
          </a:p>
          <a:p>
            <a:pPr marL="742950" indent="-742950">
              <a:buNone/>
            </a:pPr>
            <a:r>
              <a:rPr lang="en-US" sz="5600" dirty="0" smtClean="0"/>
              <a:t>B bronze and copper</a:t>
            </a:r>
          </a:p>
          <a:p>
            <a:pPr marL="742950" indent="-742950">
              <a:buNone/>
            </a:pPr>
            <a:r>
              <a:rPr lang="en-US" sz="5600" dirty="0" smtClean="0"/>
              <a:t>C tin and aluminum </a:t>
            </a:r>
          </a:p>
          <a:p>
            <a:pPr marL="742950" indent="-742950">
              <a:buNone/>
            </a:pPr>
            <a:endParaRPr lang="en-US" sz="5600" dirty="0" smtClean="0"/>
          </a:p>
          <a:p>
            <a:pPr marL="742950" lvl="0" indent="-742950">
              <a:buNone/>
            </a:pPr>
            <a:r>
              <a:rPr lang="en-US" sz="5600" b="1" dirty="0" smtClean="0"/>
              <a:t>2:Traders got what from the Sahara Desert.</a:t>
            </a:r>
          </a:p>
          <a:p>
            <a:pPr marL="742950" indent="-742950">
              <a:buNone/>
            </a:pPr>
            <a:r>
              <a:rPr lang="en-US" sz="5600" dirty="0" smtClean="0"/>
              <a:t>A gold</a:t>
            </a:r>
          </a:p>
          <a:p>
            <a:pPr marL="742950" indent="-742950">
              <a:buNone/>
            </a:pPr>
            <a:r>
              <a:rPr lang="en-US" sz="5600" dirty="0" smtClean="0"/>
              <a:t>B copper</a:t>
            </a:r>
          </a:p>
          <a:p>
            <a:pPr marL="742950" indent="-742950">
              <a:buNone/>
            </a:pPr>
            <a:r>
              <a:rPr lang="en-US" sz="5600" dirty="0" smtClean="0"/>
              <a:t>C</a:t>
            </a:r>
            <a:r>
              <a:rPr lang="en-US" sz="5600" b="1" dirty="0" smtClean="0"/>
              <a:t> s</a:t>
            </a:r>
            <a:r>
              <a:rPr lang="en-US" sz="5600" dirty="0" smtClean="0"/>
              <a:t>alt</a:t>
            </a:r>
          </a:p>
          <a:p>
            <a:pPr marL="742950" indent="-742950">
              <a:buNone/>
            </a:pPr>
            <a:endParaRPr lang="en-US" sz="5600" dirty="0" smtClean="0"/>
          </a:p>
          <a:p>
            <a:pPr marL="742950" lvl="0" indent="-742950">
              <a:buNone/>
            </a:pPr>
            <a:r>
              <a:rPr lang="en-US" sz="5600" b="1" dirty="0" smtClean="0"/>
              <a:t>3:Most of the salt came from the salt mines at?</a:t>
            </a:r>
          </a:p>
          <a:p>
            <a:pPr marL="742950" indent="-742950">
              <a:buNone/>
            </a:pPr>
            <a:r>
              <a:rPr lang="en-US" sz="5600" dirty="0" smtClean="0"/>
              <a:t>A </a:t>
            </a:r>
            <a:r>
              <a:rPr lang="en-US" sz="5600" dirty="0" err="1" smtClean="0"/>
              <a:t>Taghaza</a:t>
            </a:r>
            <a:endParaRPr lang="en-US" sz="5600" dirty="0" smtClean="0"/>
          </a:p>
          <a:p>
            <a:pPr marL="742950" indent="-742950">
              <a:buNone/>
            </a:pPr>
            <a:r>
              <a:rPr lang="en-US" sz="5600" dirty="0" smtClean="0"/>
              <a:t>B Mali</a:t>
            </a:r>
          </a:p>
          <a:p>
            <a:pPr marL="742950" indent="-742950">
              <a:buNone/>
            </a:pPr>
            <a:r>
              <a:rPr lang="en-US" sz="5600" dirty="0" smtClean="0"/>
              <a:t>C Timbuktu</a:t>
            </a:r>
          </a:p>
          <a:p>
            <a:pPr marL="742950" indent="-742950">
              <a:buNone/>
            </a:pPr>
            <a:endParaRPr lang="en-US" sz="5600" dirty="0" smtClean="0"/>
          </a:p>
          <a:p>
            <a:pPr marL="742950" lvl="0" indent="-742950">
              <a:buNone/>
            </a:pPr>
            <a:r>
              <a:rPr lang="en-US" sz="5600" b="1" dirty="0" smtClean="0"/>
              <a:t>4: The Ghana Empire controlled the trade routes for more than 300 years, Where?</a:t>
            </a:r>
          </a:p>
          <a:p>
            <a:pPr marL="742950" indent="-742950">
              <a:buNone/>
            </a:pPr>
            <a:r>
              <a:rPr lang="en-US" sz="5600" dirty="0" smtClean="0"/>
              <a:t>A Between North Africa and West Africa </a:t>
            </a:r>
          </a:p>
          <a:p>
            <a:pPr marL="742950" indent="-742950">
              <a:buNone/>
            </a:pPr>
            <a:r>
              <a:rPr lang="en-US" sz="5600" dirty="0" smtClean="0"/>
              <a:t>B Between East and South Africa</a:t>
            </a:r>
          </a:p>
          <a:p>
            <a:pPr marL="742950" indent="-742950">
              <a:buNone/>
            </a:pPr>
            <a:r>
              <a:rPr lang="en-US" sz="5600" dirty="0" smtClean="0"/>
              <a:t>C Between East and West Africa</a:t>
            </a:r>
          </a:p>
          <a:p>
            <a:pPr marL="742950" indent="-742950">
              <a:buNone/>
            </a:pPr>
            <a:endParaRPr lang="en-US" sz="5600" dirty="0" smtClean="0"/>
          </a:p>
          <a:p>
            <a:pPr marL="742950" lvl="0" indent="-742950">
              <a:buNone/>
            </a:pPr>
            <a:r>
              <a:rPr lang="en-US" sz="5600" b="1" dirty="0" smtClean="0"/>
              <a:t>5: Mali was ruled by Mansa Musa he ruled from</a:t>
            </a:r>
            <a:r>
              <a:rPr lang="en-US" sz="5600" dirty="0" smtClean="0"/>
              <a:t>?</a:t>
            </a:r>
          </a:p>
          <a:p>
            <a:pPr marL="742950" indent="-742950">
              <a:buNone/>
            </a:pPr>
            <a:r>
              <a:rPr lang="en-US" sz="5600" dirty="0" smtClean="0"/>
              <a:t>A 1332 to 1357</a:t>
            </a:r>
          </a:p>
          <a:p>
            <a:pPr marL="742950" indent="-742950">
              <a:buNone/>
            </a:pPr>
            <a:r>
              <a:rPr lang="en-US" sz="5600" dirty="0" smtClean="0"/>
              <a:t>B 1282 to 1307</a:t>
            </a:r>
          </a:p>
          <a:p>
            <a:pPr marL="742950" indent="-742950">
              <a:buNone/>
            </a:pPr>
            <a:r>
              <a:rPr lang="en-US" sz="5600" dirty="0" smtClean="0"/>
              <a:t>C 1307 to 1332</a:t>
            </a:r>
          </a:p>
          <a:p>
            <a:r>
              <a:rPr lang="en-US" sz="48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11162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/>
              <a:t>African Empire Quest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458200" cy="6477000"/>
          </a:xfrm>
        </p:spPr>
        <p:txBody>
          <a:bodyPr>
            <a:normAutofit fontScale="25000" lnSpcReduction="20000"/>
          </a:bodyPr>
          <a:lstStyle/>
          <a:p>
            <a:r>
              <a:rPr lang="en-US" sz="4800" b="1" dirty="0" smtClean="0"/>
              <a:t>Multiple Choice</a:t>
            </a:r>
            <a:r>
              <a:rPr lang="en-US" sz="4800" dirty="0" smtClean="0"/>
              <a:t>: Select the best response that answers the question</a:t>
            </a:r>
          </a:p>
          <a:p>
            <a:pPr>
              <a:buNone/>
            </a:pPr>
            <a:r>
              <a:rPr lang="en-US" sz="4800" dirty="0" smtClean="0"/>
              <a:t> </a:t>
            </a:r>
          </a:p>
          <a:p>
            <a:pPr lvl="0">
              <a:buNone/>
            </a:pPr>
            <a:r>
              <a:rPr lang="en-US" sz="4400" b="1" dirty="0" smtClean="0"/>
              <a:t>6:</a:t>
            </a:r>
            <a:r>
              <a:rPr lang="en-US" sz="4400" dirty="0" smtClean="0"/>
              <a:t>The largest of the three empires in West Africa? </a:t>
            </a:r>
          </a:p>
          <a:p>
            <a:pPr>
              <a:buNone/>
            </a:pPr>
            <a:r>
              <a:rPr lang="en-US" sz="4400" dirty="0" smtClean="0"/>
              <a:t>A Mali</a:t>
            </a:r>
          </a:p>
          <a:p>
            <a:pPr>
              <a:buNone/>
            </a:pPr>
            <a:r>
              <a:rPr lang="en-US" sz="4400" dirty="0" smtClean="0"/>
              <a:t>B Songhai </a:t>
            </a:r>
          </a:p>
          <a:p>
            <a:pPr>
              <a:buNone/>
            </a:pPr>
            <a:r>
              <a:rPr lang="en-US" sz="4400" dirty="0" smtClean="0"/>
              <a:t>C Ghana</a:t>
            </a:r>
          </a:p>
          <a:p>
            <a:pPr>
              <a:buNone/>
            </a:pPr>
            <a:endParaRPr lang="en-US" sz="4400" dirty="0" smtClean="0"/>
          </a:p>
          <a:p>
            <a:pPr lvl="0">
              <a:buNone/>
            </a:pPr>
            <a:r>
              <a:rPr lang="en-US" sz="4400" dirty="0" smtClean="0"/>
              <a:t>7: The Kingdom of Benin grew rich from trade. In the 1400s, through what goods did it get rich?</a:t>
            </a:r>
          </a:p>
          <a:p>
            <a:pPr>
              <a:buNone/>
            </a:pPr>
            <a:r>
              <a:rPr lang="en-US" sz="4400" dirty="0" smtClean="0"/>
              <a:t>A leopard skins,</a:t>
            </a:r>
          </a:p>
          <a:p>
            <a:pPr>
              <a:buNone/>
            </a:pPr>
            <a:r>
              <a:rPr lang="en-US" sz="4400" dirty="0" smtClean="0"/>
              <a:t>B ivory,</a:t>
            </a:r>
          </a:p>
          <a:p>
            <a:pPr>
              <a:buNone/>
            </a:pPr>
            <a:r>
              <a:rPr lang="en-US" sz="4400" dirty="0" smtClean="0"/>
              <a:t>C palm oil, and pepper</a:t>
            </a:r>
          </a:p>
          <a:p>
            <a:pPr>
              <a:buNone/>
            </a:pPr>
            <a:r>
              <a:rPr lang="en-US" sz="4400" dirty="0" smtClean="0"/>
              <a:t>D All the above</a:t>
            </a:r>
          </a:p>
          <a:p>
            <a:pPr>
              <a:buNone/>
            </a:pPr>
            <a:endParaRPr lang="en-US" sz="4400" dirty="0" smtClean="0"/>
          </a:p>
          <a:p>
            <a:pPr lvl="0">
              <a:buNone/>
            </a:pPr>
            <a:r>
              <a:rPr lang="en-US" sz="4400" dirty="0" smtClean="0"/>
              <a:t>8: The name Zimbabwe means?</a:t>
            </a:r>
          </a:p>
          <a:p>
            <a:pPr>
              <a:buNone/>
            </a:pPr>
            <a:r>
              <a:rPr lang="en-US" sz="4400" dirty="0" smtClean="0"/>
              <a:t>A Complex stone city</a:t>
            </a:r>
          </a:p>
          <a:p>
            <a:pPr>
              <a:buNone/>
            </a:pPr>
            <a:r>
              <a:rPr lang="en-US" sz="4400" dirty="0" smtClean="0"/>
              <a:t>B stone houses</a:t>
            </a:r>
          </a:p>
          <a:p>
            <a:pPr>
              <a:buNone/>
            </a:pPr>
            <a:r>
              <a:rPr lang="en-US" sz="4400" dirty="0" smtClean="0"/>
              <a:t>C  Center for trade</a:t>
            </a:r>
          </a:p>
          <a:p>
            <a:pPr>
              <a:buNone/>
            </a:pPr>
            <a:r>
              <a:rPr lang="en-US" sz="4400" dirty="0" smtClean="0"/>
              <a:t>D All of the above </a:t>
            </a:r>
          </a:p>
          <a:p>
            <a:pPr>
              <a:buNone/>
            </a:pPr>
            <a:endParaRPr lang="en-US" sz="4400" dirty="0" smtClean="0"/>
          </a:p>
          <a:p>
            <a:pPr lvl="0">
              <a:buNone/>
            </a:pPr>
            <a:r>
              <a:rPr lang="en-US" sz="4400" dirty="0" smtClean="0"/>
              <a:t>9: Africa has many religions that are indigenous, Indigenous means what?</a:t>
            </a:r>
          </a:p>
          <a:p>
            <a:pPr>
              <a:buNone/>
            </a:pPr>
            <a:r>
              <a:rPr lang="en-US" sz="4400" dirty="0" smtClean="0"/>
              <a:t>A</a:t>
            </a:r>
            <a:r>
              <a:rPr lang="en-US" sz="4400" b="1" dirty="0" smtClean="0"/>
              <a:t>  </a:t>
            </a:r>
            <a:r>
              <a:rPr lang="en-US" sz="4400" dirty="0" smtClean="0"/>
              <a:t>The religions came from Africa</a:t>
            </a:r>
          </a:p>
          <a:p>
            <a:pPr>
              <a:buNone/>
            </a:pPr>
            <a:r>
              <a:rPr lang="en-US" sz="4400" dirty="0" smtClean="0"/>
              <a:t>B The religions are similar</a:t>
            </a:r>
          </a:p>
          <a:p>
            <a:pPr>
              <a:buNone/>
            </a:pPr>
            <a:r>
              <a:rPr lang="en-US" sz="4400" dirty="0" smtClean="0"/>
              <a:t>C the religions share one God </a:t>
            </a:r>
          </a:p>
          <a:p>
            <a:pPr>
              <a:buNone/>
            </a:pPr>
            <a:endParaRPr lang="en-US" sz="4400" dirty="0" smtClean="0"/>
          </a:p>
          <a:p>
            <a:pPr lvl="0">
              <a:buNone/>
            </a:pPr>
            <a:r>
              <a:rPr lang="en-US" sz="4400" dirty="0" smtClean="0"/>
              <a:t>9: In most traditional African religions they practice what traditions to connect with their Gods?</a:t>
            </a:r>
          </a:p>
          <a:p>
            <a:pPr>
              <a:buNone/>
            </a:pPr>
            <a:r>
              <a:rPr lang="en-US" sz="4400" dirty="0" smtClean="0"/>
              <a:t>A Dancing</a:t>
            </a:r>
          </a:p>
          <a:p>
            <a:pPr>
              <a:buNone/>
            </a:pPr>
            <a:r>
              <a:rPr lang="en-US" sz="4400" dirty="0" smtClean="0"/>
              <a:t>B Chanting</a:t>
            </a:r>
          </a:p>
          <a:p>
            <a:pPr>
              <a:buNone/>
            </a:pPr>
            <a:r>
              <a:rPr lang="en-US" sz="4400" dirty="0" smtClean="0"/>
              <a:t>C Drumming</a:t>
            </a:r>
          </a:p>
          <a:p>
            <a:pPr>
              <a:buNone/>
            </a:pPr>
            <a:r>
              <a:rPr lang="en-US" sz="4400" dirty="0" smtClean="0"/>
              <a:t>D</a:t>
            </a:r>
            <a:r>
              <a:rPr lang="en-US" sz="4400" b="1" dirty="0" smtClean="0"/>
              <a:t> </a:t>
            </a:r>
            <a:r>
              <a:rPr lang="en-US" sz="4400" dirty="0" smtClean="0"/>
              <a:t>All of the above</a:t>
            </a:r>
          </a:p>
          <a:p>
            <a:pPr marL="742950" lvl="0" indent="-742950">
              <a:buNone/>
            </a:pPr>
            <a:endParaRPr lang="en-US" sz="4400" dirty="0" smtClean="0"/>
          </a:p>
          <a:p>
            <a:r>
              <a:rPr lang="en-US" sz="4400" dirty="0" smtClean="0"/>
              <a:t> 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December </a:t>
            </a:r>
            <a:r>
              <a:rPr lang="en-US" dirty="0" smtClean="0"/>
              <a:t>18, </a:t>
            </a:r>
            <a:r>
              <a:rPr lang="en-US" smtClean="0"/>
              <a:t>2014 </a:t>
            </a:r>
            <a:r>
              <a:rPr lang="en-US"/>
              <a:t> </a:t>
            </a:r>
            <a:r>
              <a:rPr lang="en-US" smtClean="0"/>
              <a:t> </a:t>
            </a:r>
            <a:r>
              <a:rPr lang="en-US" smtClean="0"/>
              <a:t>Thursday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8458200" cy="6324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OBJ: SWBAT</a:t>
            </a:r>
            <a:r>
              <a:rPr lang="en-US" sz="2000" dirty="0" smtClean="0"/>
              <a:t>: Students </a:t>
            </a:r>
            <a:r>
              <a:rPr lang="en-US" sz="2000" dirty="0"/>
              <a:t>will understand how geography, climate and trade routes had an impact on a civilizations development in the Sub-Saharan </a:t>
            </a:r>
            <a:r>
              <a:rPr lang="en-US" sz="2000" dirty="0" smtClean="0"/>
              <a:t>Africa</a:t>
            </a:r>
          </a:p>
          <a:p>
            <a:pPr>
              <a:buNone/>
            </a:pPr>
            <a:r>
              <a:rPr lang="en-US" sz="2000" dirty="0" smtClean="0"/>
              <a:t>EQ: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/>
              <a:t>1.	</a:t>
            </a:r>
            <a:r>
              <a:rPr lang="en-US" sz="2000" dirty="0" smtClean="0"/>
              <a:t>How did the environment affect the economy of Africa</a:t>
            </a:r>
            <a:endParaRPr lang="en-US" sz="20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/>
              <a:t>2.	</a:t>
            </a:r>
            <a:r>
              <a:rPr lang="en-US" sz="2000" dirty="0" smtClean="0"/>
              <a:t>Why was the culture and politics influenced by trade?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sz="2000" dirty="0" smtClean="0"/>
              <a:t>Warm up: CNN/ Student News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Late / Missing Work!?!??!!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sz="2000" dirty="0" smtClean="0"/>
              <a:t>African Empires: GROWTH OF AN EMPIRE</a:t>
            </a:r>
          </a:p>
          <a:p>
            <a:pPr marL="0" indent="0">
              <a:buFont typeface="Wingdings" pitchFamily="2" charset="2"/>
              <a:buChar char="v"/>
            </a:pPr>
            <a:r>
              <a:rPr lang="en-US" sz="2000" b="1" dirty="0" smtClean="0"/>
              <a:t>African Empire Quest: 10 Multiple Choice: Friday 12/19/14</a:t>
            </a:r>
            <a:endParaRPr lang="en-US" sz="2000" b="1" dirty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Notebooks: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January 5</a:t>
            </a:r>
            <a:r>
              <a:rPr lang="en-US" sz="2000" baseline="30000" dirty="0" smtClean="0">
                <a:solidFill>
                  <a:srgbClr val="0070C0"/>
                </a:solidFill>
              </a:rPr>
              <a:t>th</a:t>
            </a:r>
            <a:r>
              <a:rPr lang="en-US" sz="2000" dirty="0" smtClean="0">
                <a:solidFill>
                  <a:srgbClr val="0070C0"/>
                </a:solidFill>
              </a:rPr>
              <a:t> 2015</a:t>
            </a:r>
            <a:r>
              <a:rPr lang="en-US" sz="2000" dirty="0" smtClean="0"/>
              <a:t>: You will NEED a (3) SUBJECT Notebook!!!!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CNN/Student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how the geographic features that we have been studying has an impact on how and why the Ebola virus is thriving in Africa today?</a:t>
            </a:r>
          </a:p>
          <a:p>
            <a:endParaRPr lang="en-US" dirty="0" smtClean="0"/>
          </a:p>
          <a:p>
            <a:r>
              <a:rPr lang="en-US" dirty="0" smtClean="0"/>
              <a:t>Why is the United States and other World leaders watching and concerned about the falling oil prices in the world? Does this also have an impact on Africa? Why </a:t>
            </a:r>
            <a:r>
              <a:rPr lang="en-US" smtClean="0"/>
              <a:t>or why not?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6701"/>
            <a:ext cx="8384608" cy="3200400"/>
          </a:xfrm>
        </p:spPr>
        <p:txBody>
          <a:bodyPr>
            <a:normAutofit fontScale="9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u="sng" dirty="0"/>
              <a:t>Essential Question</a:t>
            </a:r>
            <a:r>
              <a:rPr lang="en-US" sz="2200" b="1" dirty="0"/>
              <a:t>:</a:t>
            </a:r>
            <a:br>
              <a:rPr lang="en-US" sz="2200" b="1" dirty="0"/>
            </a:br>
            <a:r>
              <a:rPr lang="en-US" sz="2200" b="1" dirty="0" smtClean="0">
                <a:solidFill>
                  <a:srgbClr val="FF0000"/>
                </a:solidFill>
              </a:rPr>
              <a:t>1.</a:t>
            </a:r>
            <a:r>
              <a:rPr lang="en-US" sz="2000" dirty="0" smtClean="0">
                <a:solidFill>
                  <a:srgbClr val="FF0000"/>
                </a:solidFill>
              </a:rPr>
              <a:t>How did the environment affect the economy of Africa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2.Why was the culture and politics influenced by trade?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200" b="1" dirty="0">
                <a:solidFill>
                  <a:srgbClr val="FF0000"/>
                </a:solidFill>
              </a:rPr>
              <a:t/>
            </a:r>
            <a:br>
              <a:rPr lang="en-US" sz="2200" b="1" dirty="0">
                <a:solidFill>
                  <a:srgbClr val="FF0000"/>
                </a:solidFill>
              </a:rPr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05000"/>
            <a:ext cx="7467600" cy="5562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There are (6) stations that will be completed over the next (2) Two days!</a:t>
            </a:r>
          </a:p>
          <a:p>
            <a:r>
              <a:rPr lang="en-US" u="sng" dirty="0" smtClean="0"/>
              <a:t>Each group will have  (20) Minutes to work at each station!</a:t>
            </a:r>
          </a:p>
          <a:p>
            <a:r>
              <a:rPr lang="en-US" u="sng" dirty="0" smtClean="0"/>
              <a:t>Mr. Nazak is aware that some may complete the station early and some may need more time!</a:t>
            </a:r>
          </a:p>
          <a:p>
            <a:r>
              <a:rPr lang="en-US" u="sng" dirty="0" smtClean="0"/>
              <a:t>Each group will have the opportunity to complete the station(s) at a later date!</a:t>
            </a:r>
          </a:p>
          <a:p>
            <a:r>
              <a:rPr lang="en-US" u="sng" dirty="0" smtClean="0"/>
              <a:t>The “timer” will signal when each group must rotate(move) to the next station!</a:t>
            </a: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74676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Table of Contents: 12/15/14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Label Each Station: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PUT DATE NEXT TO EACH STATION WHEN YOU BEGIN THAT STATION!!!!!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Religion</a:t>
            </a:r>
          </a:p>
          <a:p>
            <a:pPr>
              <a:buNone/>
            </a:pPr>
            <a:r>
              <a:rPr lang="en-US" dirty="0" smtClean="0"/>
              <a:t>15 Empire Rise</a:t>
            </a:r>
          </a:p>
          <a:p>
            <a:pPr>
              <a:buNone/>
            </a:pPr>
            <a:r>
              <a:rPr lang="en-US" dirty="0" smtClean="0"/>
              <a:t>16 Mali /</a:t>
            </a:r>
            <a:r>
              <a:rPr lang="en-US" dirty="0" err="1" smtClean="0"/>
              <a:t>Sonhghai</a:t>
            </a:r>
            <a:r>
              <a:rPr lang="en-US" dirty="0" smtClean="0"/>
              <a:t> Empires</a:t>
            </a:r>
          </a:p>
          <a:p>
            <a:pPr>
              <a:buNone/>
            </a:pPr>
            <a:r>
              <a:rPr lang="en-US" dirty="0" smtClean="0"/>
              <a:t>17 </a:t>
            </a:r>
            <a:r>
              <a:rPr lang="en-US" dirty="0" err="1" smtClean="0"/>
              <a:t>Kanem</a:t>
            </a:r>
            <a:r>
              <a:rPr lang="en-US" dirty="0" smtClean="0"/>
              <a:t>-Bornu/ Kingdom of Benin</a:t>
            </a:r>
          </a:p>
          <a:p>
            <a:pPr>
              <a:buNone/>
            </a:pPr>
            <a:r>
              <a:rPr lang="en-US" dirty="0" smtClean="0"/>
              <a:t>18 The Aksum Kingdom/ The </a:t>
            </a:r>
            <a:r>
              <a:rPr lang="en-US" dirty="0" err="1" smtClean="0"/>
              <a:t>Swahilli</a:t>
            </a:r>
            <a:r>
              <a:rPr lang="en-US" dirty="0" smtClean="0"/>
              <a:t> Traders</a:t>
            </a:r>
          </a:p>
          <a:p>
            <a:pPr>
              <a:buNone/>
            </a:pPr>
            <a:r>
              <a:rPr lang="en-US" dirty="0" smtClean="0"/>
              <a:t>19The Great </a:t>
            </a:r>
            <a:r>
              <a:rPr lang="en-US" dirty="0" err="1" smtClean="0"/>
              <a:t>Zimbebwe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20 ???</a:t>
            </a:r>
          </a:p>
          <a:p>
            <a:pPr>
              <a:buNone/>
            </a:pPr>
            <a:r>
              <a:rPr lang="en-US" dirty="0" smtClean="0"/>
              <a:t>WRITE DOWN YOUR GROUP NUMBER!!!!!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7467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1B: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Jessica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 Stephanie</a:t>
            </a:r>
          </a:p>
          <a:p>
            <a:pPr>
              <a:buNone/>
            </a:pPr>
            <a:r>
              <a:rPr lang="en-US" dirty="0" smtClean="0"/>
              <a:t>Christian                                   </a:t>
            </a:r>
            <a:r>
              <a:rPr lang="en-US" dirty="0" err="1" smtClean="0"/>
              <a:t>Zaine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Donte</a:t>
            </a:r>
            <a:r>
              <a:rPr lang="en-US" dirty="0" smtClean="0"/>
              <a:t>                                    Mason</a:t>
            </a:r>
          </a:p>
          <a:p>
            <a:pPr>
              <a:buNone/>
            </a:pPr>
            <a:r>
              <a:rPr lang="en-US" dirty="0" smtClean="0"/>
              <a:t>Carmen S                              </a:t>
            </a:r>
            <a:r>
              <a:rPr lang="en-US" dirty="0" err="1" smtClean="0"/>
              <a:t>Johnae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</a:p>
          <a:p>
            <a:pPr>
              <a:buNone/>
            </a:pPr>
            <a:r>
              <a:rPr lang="en-US" dirty="0" err="1" smtClean="0"/>
              <a:t>Marwan</a:t>
            </a:r>
            <a:r>
              <a:rPr lang="en-US" dirty="0" smtClean="0"/>
              <a:t>                                Carmen F</a:t>
            </a:r>
          </a:p>
          <a:p>
            <a:pPr>
              <a:buNone/>
            </a:pPr>
            <a:r>
              <a:rPr lang="en-US" dirty="0" smtClean="0"/>
              <a:t>Micah                                    Brianna </a:t>
            </a:r>
          </a:p>
          <a:p>
            <a:pPr>
              <a:buNone/>
            </a:pPr>
            <a:r>
              <a:rPr lang="en-US" dirty="0" smtClean="0"/>
              <a:t>Alexandria                           Joshua</a:t>
            </a:r>
          </a:p>
          <a:p>
            <a:pPr>
              <a:buNone/>
            </a:pPr>
            <a:r>
              <a:rPr lang="en-US" dirty="0" smtClean="0"/>
              <a:t>Hannah                                Michael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3                                        6</a:t>
            </a:r>
          </a:p>
          <a:p>
            <a:pPr>
              <a:buNone/>
            </a:pPr>
            <a:r>
              <a:rPr lang="en-US" dirty="0" smtClean="0"/>
              <a:t>Erin                                      </a:t>
            </a:r>
            <a:r>
              <a:rPr lang="en-US" dirty="0" err="1" smtClean="0"/>
              <a:t>Zhianelli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Kayla                                   </a:t>
            </a:r>
            <a:r>
              <a:rPr lang="en-US" dirty="0" err="1" smtClean="0"/>
              <a:t>Samiyah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Bryan                                  Carolina </a:t>
            </a:r>
          </a:p>
          <a:p>
            <a:pPr>
              <a:buNone/>
            </a:pPr>
            <a:r>
              <a:rPr lang="en-US" dirty="0" smtClean="0"/>
              <a:t>Sebastian                            Olivia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7467600" cy="5943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3B: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Iris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 Roy</a:t>
            </a:r>
          </a:p>
          <a:p>
            <a:pPr>
              <a:buNone/>
            </a:pPr>
            <a:r>
              <a:rPr lang="en-US" dirty="0" smtClean="0"/>
              <a:t>Alex                                 Benjamin</a:t>
            </a:r>
          </a:p>
          <a:p>
            <a:pPr>
              <a:buNone/>
            </a:pPr>
            <a:r>
              <a:rPr lang="en-US" dirty="0" smtClean="0"/>
              <a:t>Johanna                          Damien</a:t>
            </a:r>
          </a:p>
          <a:p>
            <a:pPr>
              <a:buNone/>
            </a:pPr>
            <a:r>
              <a:rPr lang="en-US" dirty="0" smtClean="0"/>
              <a:t>Miles                               John</a:t>
            </a:r>
          </a:p>
          <a:p>
            <a:pPr>
              <a:buNone/>
            </a:pPr>
            <a:r>
              <a:rPr lang="en-US" dirty="0" err="1" smtClean="0"/>
              <a:t>Dajanaya</a:t>
            </a:r>
            <a:r>
              <a:rPr lang="en-US" dirty="0" smtClean="0"/>
              <a:t>                         </a:t>
            </a:r>
            <a:r>
              <a:rPr lang="en-US" dirty="0" err="1" smtClean="0"/>
              <a:t>Shakari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Marilyn                            Ashanti  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</a:p>
          <a:p>
            <a:pPr>
              <a:buNone/>
            </a:pPr>
            <a:r>
              <a:rPr lang="en-US" dirty="0" smtClean="0"/>
              <a:t>Jacob                               Chase</a:t>
            </a:r>
          </a:p>
          <a:p>
            <a:pPr>
              <a:buNone/>
            </a:pPr>
            <a:r>
              <a:rPr lang="en-US" dirty="0" smtClean="0"/>
              <a:t>Landon                             Kennedy</a:t>
            </a:r>
          </a:p>
          <a:p>
            <a:pPr>
              <a:buNone/>
            </a:pPr>
            <a:r>
              <a:rPr lang="en-US" dirty="0" smtClean="0"/>
              <a:t>Ashley                              Aiden                      </a:t>
            </a:r>
          </a:p>
          <a:p>
            <a:pPr>
              <a:buNone/>
            </a:pPr>
            <a:r>
              <a:rPr lang="en-US" dirty="0" smtClean="0"/>
              <a:t>Francois                           Tyler</a:t>
            </a:r>
          </a:p>
          <a:p>
            <a:pPr>
              <a:buNone/>
            </a:pPr>
            <a:r>
              <a:rPr lang="en-US" dirty="0" smtClean="0"/>
              <a:t>Jordan                              </a:t>
            </a:r>
            <a:r>
              <a:rPr lang="en-US" dirty="0" err="1" smtClean="0"/>
              <a:t>Kaylin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Everado</a:t>
            </a:r>
            <a:r>
              <a:rPr lang="en-US" dirty="0" smtClean="0"/>
              <a:t>                           </a:t>
            </a:r>
            <a:r>
              <a:rPr lang="en-US" dirty="0" err="1" smtClean="0"/>
              <a:t>Juwan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3                                        6</a:t>
            </a:r>
            <a:r>
              <a:rPr lang="en-US" dirty="0" smtClean="0"/>
              <a:t>                            </a:t>
            </a:r>
          </a:p>
          <a:p>
            <a:pPr>
              <a:buNone/>
            </a:pPr>
            <a:r>
              <a:rPr lang="en-US" dirty="0" err="1" smtClean="0"/>
              <a:t>Stuti</a:t>
            </a:r>
            <a:r>
              <a:rPr lang="en-US" dirty="0" smtClean="0"/>
              <a:t>                                Amine</a:t>
            </a:r>
          </a:p>
          <a:p>
            <a:pPr>
              <a:buNone/>
            </a:pPr>
            <a:r>
              <a:rPr lang="en-US" dirty="0" smtClean="0"/>
              <a:t>Melanie                           Nathaniel</a:t>
            </a:r>
          </a:p>
          <a:p>
            <a:pPr>
              <a:buNone/>
            </a:pPr>
            <a:r>
              <a:rPr lang="en-US" dirty="0" err="1" smtClean="0"/>
              <a:t>Ganiyu</a:t>
            </a:r>
            <a:r>
              <a:rPr lang="en-US" dirty="0" smtClean="0"/>
              <a:t>                            Jaden</a:t>
            </a:r>
          </a:p>
          <a:p>
            <a:pPr>
              <a:buNone/>
            </a:pPr>
            <a:r>
              <a:rPr lang="en-US" dirty="0" smtClean="0"/>
              <a:t>Noah                                Jarrett</a:t>
            </a:r>
          </a:p>
          <a:p>
            <a:pPr>
              <a:buNone/>
            </a:pPr>
            <a:r>
              <a:rPr lang="en-US" dirty="0" err="1" smtClean="0"/>
              <a:t>Jamari</a:t>
            </a:r>
            <a:r>
              <a:rPr lang="en-US" dirty="0" smtClean="0"/>
              <a:t>                             Derek</a:t>
            </a:r>
          </a:p>
          <a:p>
            <a:pPr>
              <a:buNone/>
            </a:pPr>
            <a:r>
              <a:rPr lang="en-US" dirty="0" err="1" smtClean="0"/>
              <a:t>Barath</a:t>
            </a:r>
            <a:r>
              <a:rPr lang="en-US" dirty="0" smtClean="0"/>
              <a:t>                             Travis</a:t>
            </a:r>
          </a:p>
          <a:p>
            <a:pPr>
              <a:buNone/>
            </a:pPr>
            <a:r>
              <a:rPr lang="en-US" dirty="0" err="1" smtClean="0"/>
              <a:t>Mitchel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Yazmine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7467600" cy="5943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5B: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900" b="1" dirty="0" smtClean="0">
                <a:solidFill>
                  <a:srgbClr val="FF0000"/>
                </a:solidFill>
              </a:rPr>
              <a:t>1</a:t>
            </a:r>
            <a:r>
              <a:rPr lang="en-US" sz="2900" dirty="0" smtClean="0"/>
              <a:t>Waseem                         </a:t>
            </a:r>
            <a:r>
              <a:rPr lang="en-US" sz="2900" b="1" dirty="0" smtClean="0">
                <a:solidFill>
                  <a:srgbClr val="FF0000"/>
                </a:solidFill>
              </a:rPr>
              <a:t>4</a:t>
            </a:r>
            <a:r>
              <a:rPr lang="en-US" sz="2900" dirty="0" smtClean="0"/>
              <a:t>  Dawson</a:t>
            </a:r>
          </a:p>
          <a:p>
            <a:pPr>
              <a:buNone/>
            </a:pPr>
            <a:r>
              <a:rPr lang="en-US" sz="2900" dirty="0" err="1" smtClean="0"/>
              <a:t>Makala</a:t>
            </a:r>
            <a:r>
              <a:rPr lang="en-US" sz="2900" dirty="0" smtClean="0"/>
              <a:t>                                 Austin</a:t>
            </a:r>
          </a:p>
          <a:p>
            <a:pPr>
              <a:buNone/>
            </a:pPr>
            <a:r>
              <a:rPr lang="en-US" sz="2900" dirty="0" err="1" smtClean="0"/>
              <a:t>Lateria</a:t>
            </a:r>
            <a:r>
              <a:rPr lang="en-US" sz="2900" dirty="0" smtClean="0"/>
              <a:t>                                 Paris</a:t>
            </a:r>
          </a:p>
          <a:p>
            <a:pPr>
              <a:buNone/>
            </a:pPr>
            <a:r>
              <a:rPr lang="en-US" sz="2900" dirty="0" smtClean="0"/>
              <a:t>Alex                                      </a:t>
            </a:r>
            <a:r>
              <a:rPr lang="en-US" sz="2900" dirty="0" err="1" smtClean="0"/>
              <a:t>Nadiyah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                                         </a:t>
            </a:r>
          </a:p>
          <a:p>
            <a:pPr>
              <a:buNone/>
            </a:pPr>
            <a:r>
              <a:rPr lang="en-US" sz="2900" b="1" dirty="0" smtClean="0">
                <a:solidFill>
                  <a:srgbClr val="FF0000"/>
                </a:solidFill>
              </a:rPr>
              <a:t>2 </a:t>
            </a:r>
            <a:r>
              <a:rPr lang="en-US" sz="2900" dirty="0" smtClean="0"/>
              <a:t>                                        </a:t>
            </a:r>
            <a:r>
              <a:rPr lang="en-US" sz="2900" b="1" dirty="0" smtClean="0">
                <a:solidFill>
                  <a:srgbClr val="FF0000"/>
                </a:solidFill>
              </a:rPr>
              <a:t>5</a:t>
            </a:r>
          </a:p>
          <a:p>
            <a:pPr>
              <a:buNone/>
            </a:pPr>
            <a:r>
              <a:rPr lang="en-US" sz="2900" dirty="0" smtClean="0"/>
              <a:t>Phillip                                  Micah</a:t>
            </a:r>
          </a:p>
          <a:p>
            <a:pPr>
              <a:buNone/>
            </a:pPr>
            <a:r>
              <a:rPr lang="en-US" sz="2900" dirty="0" smtClean="0"/>
              <a:t>Christopher                         Sean</a:t>
            </a:r>
          </a:p>
          <a:p>
            <a:pPr>
              <a:buNone/>
            </a:pPr>
            <a:r>
              <a:rPr lang="en-US" sz="2900" dirty="0" smtClean="0"/>
              <a:t>Lillie                                     </a:t>
            </a:r>
            <a:r>
              <a:rPr lang="en-US" sz="2900" dirty="0" err="1" smtClean="0"/>
              <a:t>Aysia</a:t>
            </a:r>
            <a:r>
              <a:rPr lang="en-US" sz="2900" dirty="0" smtClean="0"/>
              <a:t>                </a:t>
            </a:r>
          </a:p>
          <a:p>
            <a:pPr>
              <a:buNone/>
            </a:pPr>
            <a:r>
              <a:rPr lang="en-US" sz="2900" dirty="0" err="1" smtClean="0"/>
              <a:t>Nia</a:t>
            </a:r>
            <a:r>
              <a:rPr lang="en-US" sz="2900" dirty="0" smtClean="0"/>
              <a:t>                                       </a:t>
            </a:r>
            <a:r>
              <a:rPr lang="en-US" sz="2900" dirty="0" err="1" smtClean="0"/>
              <a:t>KaMaya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                                             Ethan</a:t>
            </a:r>
          </a:p>
          <a:p>
            <a:pPr>
              <a:buNone/>
            </a:pPr>
            <a:r>
              <a:rPr lang="en-US" sz="2900" dirty="0" smtClean="0"/>
              <a:t> </a:t>
            </a:r>
            <a:r>
              <a:rPr lang="en-US" sz="2900" b="1" dirty="0" smtClean="0">
                <a:solidFill>
                  <a:srgbClr val="FF0000"/>
                </a:solidFill>
              </a:rPr>
              <a:t>3                                        6</a:t>
            </a:r>
            <a:r>
              <a:rPr lang="en-US" sz="2900" dirty="0" smtClean="0"/>
              <a:t>                            </a:t>
            </a:r>
          </a:p>
          <a:p>
            <a:pPr>
              <a:buNone/>
            </a:pPr>
            <a:r>
              <a:rPr lang="en-US" sz="2900" dirty="0" smtClean="0"/>
              <a:t>Whitney                              Isaac</a:t>
            </a:r>
          </a:p>
          <a:p>
            <a:pPr>
              <a:buNone/>
            </a:pPr>
            <a:r>
              <a:rPr lang="en-US" sz="2900" dirty="0" smtClean="0"/>
              <a:t>Justin                                  Taylor</a:t>
            </a:r>
          </a:p>
          <a:p>
            <a:pPr>
              <a:buNone/>
            </a:pPr>
            <a:r>
              <a:rPr lang="en-US" sz="2900" dirty="0" smtClean="0"/>
              <a:t>Karen                                   Kelvin</a:t>
            </a:r>
          </a:p>
          <a:p>
            <a:pPr>
              <a:buNone/>
            </a:pPr>
            <a:r>
              <a:rPr lang="en-US" sz="2900" dirty="0" smtClean="0"/>
              <a:t>Noah                                     Tue</a:t>
            </a:r>
          </a:p>
          <a:p>
            <a:pPr>
              <a:buNone/>
            </a:pPr>
            <a:r>
              <a:rPr lang="en-US" sz="2900" dirty="0" smtClean="0"/>
              <a:t>Josiah                                  Cameron</a:t>
            </a:r>
          </a:p>
          <a:p>
            <a:pPr>
              <a:buNone/>
            </a:pPr>
            <a:r>
              <a:rPr lang="en-US" dirty="0" smtClean="0"/>
              <a:t>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</a:t>
            </a:r>
            <a:r>
              <a:rPr lang="en-US" dirty="0"/>
              <a:t> </a:t>
            </a:r>
            <a:r>
              <a:rPr lang="en-US" dirty="0" smtClean="0"/>
              <a:t>           AFRICAN EMPIRES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305800" cy="6324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K                                 W                                L____________</a:t>
            </a:r>
            <a:endParaRPr lang="en-US" u="sng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838200"/>
            <a:ext cx="0" cy="6019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14950" y="838200"/>
            <a:ext cx="38100" cy="6019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2870</TotalTime>
  <Words>406</Words>
  <Application>Microsoft Office PowerPoint</Application>
  <PresentationFormat>On-screen Show (4:3)</PresentationFormat>
  <Paragraphs>159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AFRICAN EMPIRES </vt:lpstr>
      <vt:lpstr>Agenda: December 18, 2014   Thursday </vt:lpstr>
      <vt:lpstr>CNN/Student News</vt:lpstr>
      <vt:lpstr>                                      Essential Question: 1.How did the environment affect the economy of Africa 2.Why was the culture and politics influenced by trade?     </vt:lpstr>
      <vt:lpstr>NOTEBOOK</vt:lpstr>
      <vt:lpstr>Groups</vt:lpstr>
      <vt:lpstr>Groups</vt:lpstr>
      <vt:lpstr>Groups</vt:lpstr>
      <vt:lpstr>                      AFRICAN EMPIRES </vt:lpstr>
      <vt:lpstr>African Empire Quest</vt:lpstr>
      <vt:lpstr>African Empire Quest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of China</dc:title>
  <dc:creator>phillip1.nazak</dc:creator>
  <cp:lastModifiedBy>phillip1.nazak</cp:lastModifiedBy>
  <cp:revision>150</cp:revision>
  <dcterms:created xsi:type="dcterms:W3CDTF">2014-11-06T14:12:14Z</dcterms:created>
  <dcterms:modified xsi:type="dcterms:W3CDTF">2014-12-18T13:10:53Z</dcterms:modified>
</cp:coreProperties>
</file>